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E9FA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BD665-3A8C-4D78-A688-1CAD2A79FDB4}" type="datetimeFigureOut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69803-2C7F-4D07-B253-98D7BF202E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865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4239-F51C-41D7-B286-DD35C62DE05A}" type="datetime1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125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AF29-6093-47BE-A29E-C526D3BABCC9}" type="datetime1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105369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AF29-6093-47BE-A29E-C526D3BABCC9}" type="datetime1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75680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AF29-6093-47BE-A29E-C526D3BABCC9}" type="datetime1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031222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AF29-6093-47BE-A29E-C526D3BABCC9}" type="datetime1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334212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AF29-6093-47BE-A29E-C526D3BABCC9}" type="datetime1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868765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AF29-6093-47BE-A29E-C526D3BABCC9}" type="datetime1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17325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AF29-6093-47BE-A29E-C526D3BABCC9}" type="datetime1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3562939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AF29-6093-47BE-A29E-C526D3BABCC9}" type="datetime1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4777289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69B6E-CB01-47F8-B7AD-2F1B672A0BDB}" type="datetime1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940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AF29-6093-47BE-A29E-C526D3BABCC9}" type="datetime1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886083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AF29-6093-47BE-A29E-C526D3BABCC9}" type="datetime1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846061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AF29-6093-47BE-A29E-C526D3BABCC9}" type="datetime1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234000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AF29-6093-47BE-A29E-C526D3BABCC9}" type="datetime1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47641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066A-EC7D-4DD5-9CE2-022C8DC0CECB}" type="datetime1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693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7311-AF58-4958-A818-957CE4DAFAAC}" type="datetime1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427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AF29-6093-47BE-A29E-C526D3BABCC9}" type="datetime1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860536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7E89-EC21-41EA-84BC-3CDD1DDC1F6D}" type="datetime1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364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6CAAF29-6093-47BE-A29E-C526D3BABCC9}" type="datetime1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B361A89-D753-475B-BE31-67467585EB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85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600" y="1268760"/>
            <a:ext cx="7291189" cy="1245095"/>
          </a:xfrm>
        </p:spPr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求職及職場注意事項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44488" y="2924945"/>
            <a:ext cx="7145411" cy="2264592"/>
          </a:xfrm>
        </p:spPr>
        <p:txBody>
          <a:bodyPr>
            <a:normAutofit/>
          </a:bodyPr>
          <a:lstStyle/>
          <a:p>
            <a:r>
              <a:rPr lang="zh-TW" altLang="en-US" sz="3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德明財經科技大學財務金融系</a:t>
            </a:r>
            <a:r>
              <a:rPr lang="en-US" altLang="zh-TW" sz="3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3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</a:t>
            </a:r>
          </a:p>
          <a:p>
            <a:r>
              <a:rPr lang="zh-TW" altLang="en-US" sz="3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中華民國</a:t>
            </a:r>
            <a:r>
              <a:rPr lang="en-US" altLang="zh-TW" sz="3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3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3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endParaRPr lang="en-US" altLang="zh-TW" sz="3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財金系 吳秉樹老師</a:t>
            </a:r>
          </a:p>
          <a:p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08912" cy="1143000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實習期間發生性騷擾，應如何處理？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4525963"/>
          </a:xfrm>
        </p:spPr>
        <p:txBody>
          <a:bodyPr>
            <a:noAutofit/>
          </a:bodyPr>
          <a:lstStyle/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向實習單位申訴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8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即時告知輔導老師</a:t>
            </a:r>
            <a:endParaRPr lang="en-US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本校</a:t>
            </a:r>
            <a:r>
              <a:rPr lang="zh-TW" altLang="zh-TW" sz="28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申訴聯絡方式</a:t>
            </a:r>
            <a:endParaRPr lang="zh-TW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校安中心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小時專線電話：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0937-675867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(02)26585801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分機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2251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lvl="1"/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性騷擾申訴電話：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(02)2658-5801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分機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2620-2623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lvl="1"/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性騷擾申訴傳真：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(02)8751-5018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lvl="1"/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性騷擾專用電子信箱：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hr@takming.edu.tw </a:t>
            </a: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性別平等教育委員會聯絡電話：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(02)2658-5801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分機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2212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08912" cy="1143000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實習期間如果要休學，應如何處理？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4686524"/>
          </a:xfrm>
        </p:spPr>
        <p:txBody>
          <a:bodyPr>
            <a:noAutofit/>
          </a:bodyPr>
          <a:lstStyle/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8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即時告知輔導老師</a:t>
            </a:r>
            <a:r>
              <a:rPr lang="zh-TW" altLang="en-US" sz="28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，並告知系上負責實習老師</a:t>
            </a:r>
            <a:endParaRPr lang="en-US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開學前休學不用繳交學費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開學後</a:t>
            </a:r>
            <a:r>
              <a:rPr lang="en-US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(1~6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週扣</a:t>
            </a:r>
            <a:r>
              <a:rPr lang="en-US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分之一學費</a:t>
            </a:r>
            <a:r>
              <a:rPr lang="en-US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en-US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(7-12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週扣</a:t>
            </a:r>
            <a:r>
              <a:rPr lang="en-US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分之二學費</a:t>
            </a:r>
            <a:r>
              <a:rPr lang="en-US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en-US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(13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週後全額不退</a:t>
            </a:r>
            <a:r>
              <a:rPr lang="en-US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sz="2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429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導言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同學在職場上的行為，不僅會影響個人的長久發展，也會影響企業對學校的看法。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藉由以下事項提醒，希望</a:t>
            </a:r>
            <a:r>
              <a:rPr lang="zh-TW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今日您以德明為榮，明日德明也能以您為榮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8668" y="353657"/>
            <a:ext cx="7773338" cy="1596177"/>
          </a:xfrm>
        </p:spPr>
        <p:txBody>
          <a:bodyPr/>
          <a:lstStyle/>
          <a:p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求職時不要犯的錯誤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2060848"/>
            <a:ext cx="8820471" cy="3600400"/>
          </a:xfrm>
        </p:spPr>
        <p:txBody>
          <a:bodyPr>
            <a:normAutofit/>
          </a:bodyPr>
          <a:lstStyle/>
          <a:p>
            <a:pPr lvl="0"/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已投履歷，但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聯絡方式寫錯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，導致企業要面試，卻聯絡不到人。</a:t>
            </a:r>
          </a:p>
          <a:p>
            <a:pPr lvl="0"/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已投履歷，但因為已找到工作，就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故意不接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企業通知面試的電話。</a:t>
            </a:r>
          </a:p>
          <a:p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在面試時，提及自己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還在等其他公司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面試或錄取機會。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1623" y="248647"/>
            <a:ext cx="7773338" cy="1596177"/>
          </a:xfrm>
        </p:spPr>
        <p:txBody>
          <a:bodyPr/>
          <a:lstStyle/>
          <a:p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求職時應提高警覺的事項</a:t>
            </a:r>
            <a:endParaRPr lang="zh-TW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844824"/>
            <a:ext cx="8352928" cy="4403577"/>
          </a:xfrm>
        </p:spPr>
        <p:txBody>
          <a:bodyPr>
            <a:noAutofit/>
          </a:bodyPr>
          <a:lstStyle/>
          <a:p>
            <a:pPr lvl="0"/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求職時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先購買產品或材料費。</a:t>
            </a:r>
          </a:p>
          <a:p>
            <a:pPr lvl="0"/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求職時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先繳交報名費、工作保證金、訓練費或拍照費等。</a:t>
            </a:r>
          </a:p>
          <a:p>
            <a:pPr lvl="0"/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求職時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繳意外險保費。</a:t>
            </a:r>
          </a:p>
          <a:p>
            <a:pPr lvl="0"/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連續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數週或數月刊登徵人廣告。</a:t>
            </a:r>
          </a:p>
          <a:p>
            <a:pPr lvl="0"/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提供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待遇豐厚、工作輕鬆、純內勤、免經驗、可借貸。</a:t>
            </a:r>
          </a:p>
          <a:p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沒有載明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公司名稱及地址，僅留電話、聯絡人、郵政信箱或手機號碼。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332" y="248647"/>
            <a:ext cx="7773338" cy="1596177"/>
          </a:xfrm>
        </p:spPr>
        <p:txBody>
          <a:bodyPr/>
          <a:lstStyle/>
          <a:p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面試時應注意的事項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89076" y="1628800"/>
            <a:ext cx="8532440" cy="3424107"/>
          </a:xfrm>
        </p:spPr>
        <p:txBody>
          <a:bodyPr>
            <a:normAutofit/>
          </a:bodyPr>
          <a:lstStyle/>
          <a:p>
            <a:pPr lvl="0"/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儀容整潔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，切勿穿短褲及拖鞋。</a:t>
            </a:r>
          </a:p>
          <a:p>
            <a:pPr lvl="0"/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女性服飾不宜超過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種顏色，不宜穿低胸衣服</a:t>
            </a:r>
          </a:p>
          <a:p>
            <a:pPr lvl="0"/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男性則宜穿同色衣褲，不宜穿太小或是太大件的衣物。</a:t>
            </a:r>
          </a:p>
          <a:p>
            <a:pPr lvl="0"/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說話要有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抑揚頓挫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音量大小合宜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，勿出現懶音，勿太細聲。</a:t>
            </a:r>
          </a:p>
          <a:p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事前準備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回應問題的答案，可請朋友或師長協助模擬。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面試時應注意的事項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060848"/>
            <a:ext cx="8423173" cy="3424107"/>
          </a:xfrm>
        </p:spPr>
        <p:txBody>
          <a:bodyPr>
            <a:noAutofit/>
          </a:bodyPr>
          <a:lstStyle/>
          <a:p>
            <a:pPr lvl="0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必須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關上手機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lvl="0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自我介紹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精簡扼要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lvl="0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表現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自然及友善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lvl="0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說話時候思路必須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清晰且有條有理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儘可能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如實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回答對方問題，但也要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注意對方的立場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1135" y="248647"/>
            <a:ext cx="7773338" cy="1596177"/>
          </a:xfrm>
        </p:spPr>
        <p:txBody>
          <a:bodyPr/>
          <a:lstStyle/>
          <a:p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職場上不要犯的錯誤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844824"/>
            <a:ext cx="9001000" cy="3816424"/>
          </a:xfrm>
        </p:spPr>
        <p:txBody>
          <a:bodyPr>
            <a:noAutofit/>
          </a:bodyPr>
          <a:lstStyle/>
          <a:p>
            <a:pPr lvl="0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上班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遲到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，或者已經是上班時間還在吃早餐。</a:t>
            </a:r>
          </a:p>
          <a:p>
            <a:pPr lvl="0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一到下班時間，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馬上離開，不管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公司是否還有其他事。</a:t>
            </a:r>
          </a:p>
          <a:p>
            <a:pPr lvl="0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聽到職員間批評公司，就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跟著起鬨或是到處散播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lvl="0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開會或是受訓時，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趴在桌上睡覺或是滑手機，講話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未經許可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，使用非雇主提供之軟體或其他附加設備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包括可攜儲存檔案設備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454495" y="5926948"/>
            <a:ext cx="403244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前者可能違反智慧財產權規定。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後者可能侵犯公司商業機密。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367583" y="476672"/>
            <a:ext cx="7773338" cy="1596177"/>
          </a:xfrm>
        </p:spPr>
        <p:txBody>
          <a:bodyPr/>
          <a:lstStyle/>
          <a:p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職場上不要犯的錯誤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0535" y="2348880"/>
            <a:ext cx="8279157" cy="3424107"/>
          </a:xfrm>
        </p:spPr>
        <p:txBody>
          <a:bodyPr>
            <a:normAutofit/>
          </a:bodyPr>
          <a:lstStyle/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本系學生在某網路論壇提及銀行的實習薪資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銀行認為個人薪資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包含實習薪資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是很機密的事情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實習生薪資仍屬公司機密，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以任何形式公開或私下談論個人薪資問題。</a:t>
            </a:r>
          </a:p>
          <a:p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8751" y="415474"/>
            <a:ext cx="7773338" cy="1596177"/>
          </a:xfrm>
        </p:spPr>
        <p:txBody>
          <a:bodyPr/>
          <a:lstStyle/>
          <a:p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進入職場後應努力的方向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88840"/>
            <a:ext cx="8496944" cy="4525963"/>
          </a:xfrm>
        </p:spPr>
        <p:txBody>
          <a:bodyPr>
            <a:normAutofit/>
          </a:bodyPr>
          <a:lstStyle/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告別學生身份，儘快適應職場角色。</a:t>
            </a:r>
          </a:p>
          <a:p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努力工作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勇於承擔責任，以及隨之而來的挑戰及壓力。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A89-D753-475B-BE31-67467585EBC5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小水滴</Template>
  <TotalTime>180</TotalTime>
  <Words>699</Words>
  <Application>Microsoft Office PowerPoint</Application>
  <PresentationFormat>如螢幕大小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新細明體</vt:lpstr>
      <vt:lpstr>標楷體</vt:lpstr>
      <vt:lpstr>Arial</vt:lpstr>
      <vt:lpstr>Calibri</vt:lpstr>
      <vt:lpstr>Tw Cen MT</vt:lpstr>
      <vt:lpstr>小水滴</vt:lpstr>
      <vt:lpstr>求職及職場注意事項</vt:lpstr>
      <vt:lpstr>導言</vt:lpstr>
      <vt:lpstr>求職時不要犯的錯誤</vt:lpstr>
      <vt:lpstr>求職時應提高警覺的事項</vt:lpstr>
      <vt:lpstr>面試時應注意的事項(一)</vt:lpstr>
      <vt:lpstr>面試時應注意的事項(二)</vt:lpstr>
      <vt:lpstr>職場上不要犯的錯誤</vt:lpstr>
      <vt:lpstr>職場上不要犯的錯誤</vt:lpstr>
      <vt:lpstr>進入職場後應努力的方向</vt:lpstr>
      <vt:lpstr>實習期間發生性騷擾，應如何處理？</vt:lpstr>
      <vt:lpstr>實習期間如果要休學，應如何處理？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專業實習職前訓練 專業實習課程須知</dc:title>
  <dc:creator>陳美菁 </dc:creator>
  <cp:lastModifiedBy>德明科大財金系</cp:lastModifiedBy>
  <cp:revision>35</cp:revision>
  <dcterms:created xsi:type="dcterms:W3CDTF">2014-06-13T07:47:19Z</dcterms:created>
  <dcterms:modified xsi:type="dcterms:W3CDTF">2021-03-24T03:19:24Z</dcterms:modified>
</cp:coreProperties>
</file>