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7"/>
  </p:notesMasterIdLst>
  <p:sldIdLst>
    <p:sldId id="265" r:id="rId2"/>
    <p:sldId id="264" r:id="rId3"/>
    <p:sldId id="256" r:id="rId4"/>
    <p:sldId id="257" r:id="rId5"/>
    <p:sldId id="267" r:id="rId6"/>
  </p:sldIdLst>
  <p:sldSz cx="12192000" cy="6858000"/>
  <p:notesSz cx="6797675" cy="99298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5642" autoAdjust="0"/>
  </p:normalViewPr>
  <p:slideViewPr>
    <p:cSldViewPr snapToGrid="0">
      <p:cViewPr varScale="1">
        <p:scale>
          <a:sx n="75" d="100"/>
          <a:sy n="75" d="100"/>
        </p:scale>
        <p:origin x="66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216"/>
          </a:xfrm>
          <a:prstGeom prst="rect">
            <a:avLst/>
          </a:prstGeom>
        </p:spPr>
        <p:txBody>
          <a:bodyPr vert="horz" lIns="95572" tIns="47786" rIns="95572" bIns="47786" rtlCol="0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60" cy="498216"/>
          </a:xfrm>
          <a:prstGeom prst="rect">
            <a:avLst/>
          </a:prstGeom>
        </p:spPr>
        <p:txBody>
          <a:bodyPr vert="horz" lIns="95572" tIns="47786" rIns="95572" bIns="47786" rtlCol="0"/>
          <a:lstStyle>
            <a:lvl1pPr algn="r">
              <a:defRPr sz="1300"/>
            </a:lvl1pPr>
          </a:lstStyle>
          <a:p>
            <a:fld id="{7AB01672-215E-4AA9-8539-D9F508406E58}" type="datetimeFigureOut">
              <a:rPr lang="zh-TW" altLang="en-US" smtClean="0"/>
              <a:t>2025/3/7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72" tIns="47786" rIns="95572" bIns="47786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8723"/>
            <a:ext cx="5438140" cy="3909864"/>
          </a:xfrm>
          <a:prstGeom prst="rect">
            <a:avLst/>
          </a:prstGeom>
        </p:spPr>
        <p:txBody>
          <a:bodyPr vert="horz" lIns="95572" tIns="47786" rIns="95572" bIns="47786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5660" cy="498214"/>
          </a:xfrm>
          <a:prstGeom prst="rect">
            <a:avLst/>
          </a:prstGeom>
        </p:spPr>
        <p:txBody>
          <a:bodyPr vert="horz" lIns="95572" tIns="47786" rIns="95572" bIns="47786" rtlCol="0" anchor="b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1599"/>
            <a:ext cx="2945660" cy="498214"/>
          </a:xfrm>
          <a:prstGeom prst="rect">
            <a:avLst/>
          </a:prstGeom>
        </p:spPr>
        <p:txBody>
          <a:bodyPr vert="horz" lIns="95572" tIns="47786" rIns="95572" bIns="47786" rtlCol="0" anchor="b"/>
          <a:lstStyle>
            <a:lvl1pPr algn="r">
              <a:defRPr sz="1300"/>
            </a:lvl1pPr>
          </a:lstStyle>
          <a:p>
            <a:fld id="{41724EA3-37A3-417A-940F-6B14A89ADD9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9433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CFE1-8C04-43BB-91C6-641B735DC7AD}" type="datetime1">
              <a:rPr lang="zh-TW" altLang="en-US" smtClean="0"/>
              <a:t>2025/3/7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652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B5A51-8A15-45E5-BDFF-145D51D7BBF6}" type="datetime1">
              <a:rPr lang="zh-TW" altLang="en-US" smtClean="0"/>
              <a:t>2025/3/7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1366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36585-AEB7-42AB-B8B1-475D31ECB436}" type="datetime1">
              <a:rPr lang="zh-TW" altLang="en-US" smtClean="0"/>
              <a:t>2025/3/7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4788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895FB-2D85-44A1-903E-76D254826C7D}" type="datetime1">
              <a:rPr lang="zh-TW" altLang="en-US" smtClean="0"/>
              <a:t>2025/3/7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1689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5A999-D0FC-4860-8B1A-4B9CC8283C7C}" type="datetime1">
              <a:rPr lang="zh-TW" altLang="en-US" smtClean="0"/>
              <a:t>2025/3/7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1531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7495-729A-4C42-8AD6-71A72EFBD7A5}" type="datetime1">
              <a:rPr lang="zh-TW" altLang="en-US" smtClean="0"/>
              <a:t>2025/3/7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7" name="直線接點 6"/>
          <p:cNvCxnSpPr/>
          <p:nvPr userDrawn="1"/>
        </p:nvCxnSpPr>
        <p:spPr>
          <a:xfrm>
            <a:off x="800100" y="1217139"/>
            <a:ext cx="10591800" cy="728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6553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7BF5A-56C0-4AB3-A58E-CC435B5C1EAA}" type="datetime1">
              <a:rPr lang="zh-TW" altLang="en-US" smtClean="0"/>
              <a:t>2025/3/7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7767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08B2-814F-4D05-BE53-A81E2F1F94DB}" type="datetime1">
              <a:rPr lang="zh-TW" altLang="en-US" smtClean="0"/>
              <a:t>2025/3/7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9385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1B44-4523-45C6-89CB-F460ED6D113C}" type="datetime1">
              <a:rPr lang="zh-TW" altLang="en-US" smtClean="0"/>
              <a:t>2025/3/7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4402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AB109-9736-4DD7-BAA3-CB42C8EB7DAB}" type="datetime1">
              <a:rPr lang="zh-TW" altLang="en-US" smtClean="0"/>
              <a:t>2025/3/7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1190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5CD0-29E4-4608-8143-022D2E880A98}" type="datetime1">
              <a:rPr lang="zh-TW" altLang="en-US" smtClean="0"/>
              <a:t>2025/3/7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5020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01C1B-D7C7-40DB-8638-6BA9344D0AEE}" type="datetime1">
              <a:rPr lang="zh-TW" altLang="en-US" smtClean="0"/>
              <a:t>2025/3/7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8D1D5-921B-4C73-B10F-E61F06A6CE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2532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reurl.cc/oVWor5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1</a:t>
            </a:fld>
            <a:endParaRPr lang="zh-TW" altLang="en-US"/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701040" y="136525"/>
            <a:ext cx="10515600" cy="1325563"/>
          </a:xfrm>
        </p:spPr>
        <p:txBody>
          <a:bodyPr/>
          <a:lstStyle/>
          <a:p>
            <a:r>
              <a:rPr lang="en-US" altLang="zh-TW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113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學年度成果發表競賽</a:t>
            </a:r>
            <a:r>
              <a:rPr lang="en-US" altLang="zh-TW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報名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701040" y="1191478"/>
            <a:ext cx="8778240" cy="324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報名辦法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參加人員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德明科大財金系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113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大四實習生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與方式：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簡報組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」、「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短影音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組」擇一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參加</a:t>
            </a:r>
            <a:endParaRPr lang="zh-TW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報名</a:t>
            </a:r>
            <a:r>
              <a:rPr lang="zh-TW" altLang="zh-TW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期限：即日起</a:t>
            </a:r>
            <a:r>
              <a:rPr lang="en-US" altLang="zh-TW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~3/21(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五</a:t>
            </a:r>
            <a:r>
              <a:rPr lang="en-US" altLang="zh-TW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早</a:t>
            </a:r>
            <a:r>
              <a:rPr lang="zh-TW" altLang="zh-TW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</a:t>
            </a:r>
            <a:r>
              <a:rPr lang="en-US" altLang="zh-TW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10:00</a:t>
            </a:r>
            <a:r>
              <a:rPr lang="zh-TW" altLang="zh-TW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截止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報名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QRCODE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如下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zh-TW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9902B539-E332-4B36-9420-3AADEF74E3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8176"/>
          <a:stretch/>
        </p:blipFill>
        <p:spPr>
          <a:xfrm>
            <a:off x="4544875" y="3927889"/>
            <a:ext cx="2534289" cy="2570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879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67776" y="415301"/>
            <a:ext cx="10515600" cy="811029"/>
          </a:xfrm>
        </p:spPr>
        <p:txBody>
          <a:bodyPr/>
          <a:lstStyle/>
          <a:p>
            <a:r>
              <a:rPr lang="en-US" altLang="zh-TW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113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學年度成果發表競賽辦法</a:t>
            </a:r>
            <a:endParaRPr lang="zh-TW" altLang="en-US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797985" y="1393029"/>
            <a:ext cx="10515600" cy="1703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en-US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114.05.09(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五</a:t>
            </a:r>
            <a:r>
              <a:rPr lang="en-US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上午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9:00~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中午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12:00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地點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綜合大樓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A506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參加人員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大四實習同學發表，大三同學觀摩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參賽規則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1342991"/>
              </p:ext>
            </p:extLst>
          </p:nvPr>
        </p:nvGraphicFramePr>
        <p:xfrm>
          <a:off x="1132255" y="3168103"/>
          <a:ext cx="9803419" cy="33116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4393">
                  <a:extLst>
                    <a:ext uri="{9D8B030D-6E8A-4147-A177-3AD203B41FA5}">
                      <a16:colId xmlns:a16="http://schemas.microsoft.com/office/drawing/2014/main" val="3786610765"/>
                    </a:ext>
                  </a:extLst>
                </a:gridCol>
                <a:gridCol w="4174513">
                  <a:extLst>
                    <a:ext uri="{9D8B030D-6E8A-4147-A177-3AD203B41FA5}">
                      <a16:colId xmlns:a16="http://schemas.microsoft.com/office/drawing/2014/main" val="4277297539"/>
                    </a:ext>
                  </a:extLst>
                </a:gridCol>
                <a:gridCol w="4174513">
                  <a:extLst>
                    <a:ext uri="{9D8B030D-6E8A-4147-A177-3AD203B41FA5}">
                      <a16:colId xmlns:a16="http://schemas.microsoft.com/office/drawing/2014/main" val="1824280306"/>
                    </a:ext>
                  </a:extLst>
                </a:gridCol>
              </a:tblGrid>
              <a:tr h="5204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組別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簡報組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短影音組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8842398"/>
                  </a:ext>
                </a:extLst>
              </a:tr>
              <a:tr h="93041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zh-TW" altLang="en-US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最多</a:t>
                      </a:r>
                      <a:r>
                        <a:rPr lang="en-US" altLang="zh-TW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</a:t>
                      </a:r>
                      <a:r>
                        <a:rPr lang="zh-TW" altLang="en-US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</a:t>
                      </a:r>
                      <a:endParaRPr lang="en-US" altLang="zh-TW" sz="2000" b="1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最多</a:t>
                      </a:r>
                      <a:r>
                        <a:rPr lang="en-US" altLang="zh-TW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</a:t>
                      </a:r>
                      <a:r>
                        <a:rPr lang="zh-TW" altLang="en-US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</a:t>
                      </a:r>
                      <a:endParaRPr lang="en-US" altLang="zh-TW" sz="2000" b="1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7424800"/>
                  </a:ext>
                </a:extLst>
              </a:tr>
              <a:tr h="93041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格式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TW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ppt</a:t>
                      </a:r>
                      <a:r>
                        <a:rPr lang="zh-TW" altLang="en-US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如以下簡報內容規範</a:t>
                      </a:r>
                      <a:endParaRPr lang="en-US" altLang="zh-TW" sz="2000" b="1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影音檔如以下短影音內容規範</a:t>
                      </a:r>
                      <a:endParaRPr lang="en-US" altLang="zh-TW" sz="2000" b="1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93935428"/>
                  </a:ext>
                </a:extLst>
              </a:tr>
              <a:tr h="93041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報告時間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TW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</a:t>
                      </a:r>
                      <a:r>
                        <a:rPr lang="zh-TW" altLang="en-US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分鐘內為限</a:t>
                      </a:r>
                      <a:endParaRPr lang="en-US" altLang="zh-TW" sz="2000" b="1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影片長度</a:t>
                      </a:r>
                      <a:r>
                        <a:rPr lang="en-US" altLang="zh-TW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45</a:t>
                      </a:r>
                      <a:r>
                        <a:rPr lang="zh-TW" altLang="en-US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秒至</a:t>
                      </a:r>
                      <a:r>
                        <a:rPr lang="en-US" altLang="zh-TW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  <a:r>
                        <a:rPr lang="zh-TW" altLang="en-US" sz="2000" b="1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分鐘</a:t>
                      </a:r>
                      <a:endParaRPr lang="en-US" altLang="zh-TW" sz="2000" b="1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7102912"/>
                  </a:ext>
                </a:extLst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6686550" y="1136778"/>
            <a:ext cx="5010150" cy="20313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簡報或影音檔收件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:</a:t>
            </a:r>
          </a:p>
          <a:p>
            <a:r>
              <a:rPr lang="en-US" altLang="zh-TW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    114</a:t>
            </a:r>
            <a:r>
              <a:rPr lang="zh-TW" altLang="en-US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年</a:t>
            </a:r>
            <a:r>
              <a:rPr lang="en-US" altLang="zh-TW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3</a:t>
            </a:r>
            <a:r>
              <a:rPr lang="zh-TW" altLang="en-US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r>
              <a:rPr lang="en-US" altLang="zh-TW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28</a:t>
            </a:r>
            <a:r>
              <a:rPr lang="zh-TW" altLang="en-US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日</a:t>
            </a:r>
            <a:r>
              <a:rPr lang="en-US" altLang="zh-TW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</a:t>
            </a:r>
            <a:r>
              <a:rPr lang="zh-TW" altLang="en-US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五</a:t>
            </a:r>
            <a:r>
              <a:rPr lang="en-US" altLang="zh-TW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)~114</a:t>
            </a:r>
            <a:r>
              <a:rPr lang="zh-TW" altLang="en-US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年</a:t>
            </a:r>
            <a:r>
              <a:rPr lang="en-US" altLang="zh-TW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04</a:t>
            </a:r>
            <a:r>
              <a:rPr lang="zh-TW" altLang="en-US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r>
              <a:rPr lang="en-US" altLang="zh-TW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10</a:t>
            </a:r>
            <a:r>
              <a:rPr lang="zh-TW" altLang="en-US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日</a:t>
            </a:r>
            <a:r>
              <a:rPr lang="en-US" altLang="zh-TW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</a:t>
            </a:r>
            <a:r>
              <a:rPr lang="zh-TW" altLang="en-US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四</a:t>
            </a:r>
            <a:r>
              <a:rPr lang="en-US" altLang="zh-TW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收件信箱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: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r>
              <a:rPr lang="en-US" altLang="zh-TW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fintern@gs.takming.edu.tw</a:t>
            </a: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郵件主旨及附檔</a:t>
            </a:r>
            <a:r>
              <a:rPr lang="zh-TW" altLang="en-US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命名規則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: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簡報組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-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隊名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-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隊長姓名</a:t>
            </a:r>
            <a:endParaRPr lang="en-US" altLang="zh-TW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短影音組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-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隊名</a:t>
            </a:r>
            <a:r>
              <a:rPr lang="en-US" altLang="zh-TW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-</a:t>
            </a: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隊長姓名</a:t>
            </a:r>
            <a:endParaRPr lang="en-US" altLang="zh-TW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短影音組請寄雲端連結供下載</a:t>
            </a:r>
            <a:endParaRPr lang="en-US" altLang="zh-TW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14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OOO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公司實習成果發表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629507" y="4384554"/>
            <a:ext cx="9441615" cy="1655762"/>
          </a:xfrm>
        </p:spPr>
        <p:txBody>
          <a:bodyPr>
            <a:normAutofit lnSpcReduction="10000"/>
          </a:bodyPr>
          <a:lstStyle/>
          <a:p>
            <a:pPr algn="l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報告人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姓名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班別、學號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、姓名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班別、學號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、姓名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班別、學號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1071563" indent="-1071563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  姓名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班別、學號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、姓名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班別、學號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、姓名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班別、學號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                                                  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70705"/>
            <a:ext cx="4019550" cy="1228725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5913536" y="1328505"/>
            <a:ext cx="4754464" cy="64633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提供所有參賽同學實習中之照片</a:t>
            </a:r>
            <a:endParaRPr lang="en-US" altLang="zh-TW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zh-TW" altLang="en-US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獨照、團體照皆可</a:t>
            </a:r>
            <a:endParaRPr lang="en-US" altLang="zh-TW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8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71694"/>
            <a:ext cx="10515600" cy="1325563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簡報內容規範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801338" y="1265637"/>
            <a:ext cx="11029301" cy="5247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必要項目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實習公司簡介、實習工作內容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---</a:t>
            </a:r>
            <a:r>
              <a:rPr lang="zh-TW" altLang="en-US" sz="2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請簡單敘述即可</a:t>
            </a:r>
            <a:endParaRPr lang="en-US" altLang="zh-TW" sz="24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實習工作中收獲最大的事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---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可引用遇到</a:t>
            </a:r>
            <a:r>
              <a:rPr lang="zh-TW" altLang="en-US" sz="2400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真實案例</a:t>
            </a:r>
            <a:endParaRPr lang="en-US" altLang="zh-TW" sz="2400" dirty="0">
              <a:solidFill>
                <a:srgbClr val="FF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實習工作中最困難的事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---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可引用遇到的</a:t>
            </a:r>
            <a:r>
              <a:rPr lang="zh-TW" altLang="en-US" sz="2400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真實案例</a:t>
            </a:r>
            <a:r>
              <a:rPr lang="zh-TW" altLang="en-US" sz="2800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40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並說明你如何調適或克服</a:t>
            </a:r>
            <a:endParaRPr lang="en-US" altLang="zh-TW" sz="2400" dirty="0">
              <a:solidFill>
                <a:srgbClr val="FF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實習工作心得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實習中照片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---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獨照、團體照皆可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內容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得以圖片、照片、簡要文字說明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報告人可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1-6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人，惟須掌控時間</a:t>
            </a:r>
            <a:r>
              <a:rPr lang="en-US" altLang="zh-TW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分鐘內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ppt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簡報總頁數含封面不得超過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頁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328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70FF3-E708-6AD1-C276-833987CB68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355FB84-78B5-E8AF-D352-658EAE54F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694"/>
            <a:ext cx="10515600" cy="1325563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短影音內容規範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B468841C-A57B-8D5F-C46B-824A1DEB01E1}"/>
              </a:ext>
            </a:extLst>
          </p:cNvPr>
          <p:cNvSpPr txBox="1"/>
          <p:nvPr/>
        </p:nvSpPr>
        <p:spPr>
          <a:xfrm>
            <a:off x="801338" y="1180794"/>
            <a:ext cx="10589323" cy="5647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作品規定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影片長度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45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秒至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分鐘，影像尺寸大小不拘。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影片格式請用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WMV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MPG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的格式，解析度須達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1080×1920(1080p)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像素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含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以上，並可支援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Instagram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4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Youtube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Short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等平台上傳的檔案格式為主。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作品應避免畫質不清。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注意事項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參賽作品不得有抄襲、盜用、冒名或侵犯他人著作權之情況。</a:t>
            </a: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晉級決賽組別敬請推派代表於實習成果發表會領取獎項。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晉級決賽組別由系上推薦參加「財金學院專業實習成果短影片競賽」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財院競賽獎金高達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$1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萬元。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https://reurl.cc/oVWor5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未晉級決賽組別仍可自行報名參加「財金學院專業實習成果短影片競賽」。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34E66BC-E65F-FD03-1A8A-9E1541B09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8D1D5-921B-4C73-B10F-E61F06A6CE22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724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</TotalTime>
  <Words>549</Words>
  <Application>Microsoft Office PowerPoint</Application>
  <PresentationFormat>寬螢幕</PresentationFormat>
  <Paragraphs>61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2" baseType="lpstr">
      <vt:lpstr>微軟正黑體</vt:lpstr>
      <vt:lpstr>標楷體</vt:lpstr>
      <vt:lpstr>Arial</vt:lpstr>
      <vt:lpstr>Calibri</vt:lpstr>
      <vt:lpstr>Calibri Light</vt:lpstr>
      <vt:lpstr>Wingdings</vt:lpstr>
      <vt:lpstr>Office 佈景主題</vt:lpstr>
      <vt:lpstr>113學年度成果發表競賽—報名</vt:lpstr>
      <vt:lpstr>113學年度成果發表競賽辦法</vt:lpstr>
      <vt:lpstr>OOO公司實習成果發表</vt:lpstr>
      <vt:lpstr>簡報內容規範</vt:lpstr>
      <vt:lpstr>短影音內容規範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OOO公司實習成果</dc:title>
  <dc:creator>德明財金系</dc:creator>
  <cp:lastModifiedBy>許婉君 [wanchun]</cp:lastModifiedBy>
  <cp:revision>119</cp:revision>
  <cp:lastPrinted>2023-02-15T02:59:03Z</cp:lastPrinted>
  <dcterms:created xsi:type="dcterms:W3CDTF">2017-12-26T06:24:50Z</dcterms:created>
  <dcterms:modified xsi:type="dcterms:W3CDTF">2025-03-06T22:56:20Z</dcterms:modified>
</cp:coreProperties>
</file>